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4"/>
  </p:normalViewPr>
  <p:slideViewPr>
    <p:cSldViewPr snapToGrid="0" showGuides="1">
      <p:cViewPr varScale="1">
        <p:scale>
          <a:sx n="85" d="100"/>
          <a:sy n="85" d="100"/>
        </p:scale>
        <p:origin x="96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4391BC-D466-742C-5638-5111520BD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4F07B2B-871B-970B-FBA9-93948D4CD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39ED20-31CE-F3F4-DA9F-9866788C1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91A1-0114-4F4C-A337-BAB9B001558A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735FFA-EF30-1C54-A81B-EA80C7693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606EDF-7B38-82B5-0A9F-713B43D1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C09-C5B0-4843-B902-417804788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669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7B807-76A2-3821-1A13-B16DA7602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FA25F41-8EB1-9B10-D3D2-4DBB88182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DC7000-7659-1849-6A56-2C7D40AD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91A1-0114-4F4C-A337-BAB9B001558A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51540B-2DD7-D510-F44F-06422CF7D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2F4101-D707-97B0-E8BE-196A35741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C09-C5B0-4843-B902-417804788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91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C8581B2-F9E9-D978-4CFC-FF06D2747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B8794CC-8A08-335E-7725-82DCB41A4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489FF0-8508-BB3D-E336-C22FF1106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91A1-0114-4F4C-A337-BAB9B001558A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857C93-4199-F710-DE65-886A6185F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E0865B-14B7-D2AC-25FB-729A34924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C09-C5B0-4843-B902-417804788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185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F3D17B-68E8-8DDB-330B-320071B7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764726-6C03-C250-A9C8-00BD68C2E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E50E55-08EF-5FAA-F47A-7C0C4C6CB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91A1-0114-4F4C-A337-BAB9B001558A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10C4E9-CCF3-7947-4AC5-2D6C0CCB5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5EE6E1-F85E-C775-E248-DE7740C06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C09-C5B0-4843-B902-417804788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61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1F4EC-D127-095F-5F79-2E6AC7AA4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333F6D-D834-6A10-1622-ECF6B0163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1FCF35-DAFE-BD20-7CED-8FE17E433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91A1-0114-4F4C-A337-BAB9B001558A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C1991D-7438-E85C-BC69-775D96798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603FE9-3CEC-95C3-FC88-2D939444F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C09-C5B0-4843-B902-417804788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114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12A845-8016-F4F6-78CB-2F698046A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AC09FE-E89E-1163-888B-6960ECA589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3FB6D0C-1756-3976-8578-89A15E2A7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10E1F27-F728-F00F-CB86-EE7163031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91A1-0114-4F4C-A337-BAB9B001558A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3A431BF-03AF-38A4-B1BD-17825E63E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E2D767-3E6E-AC77-2DCE-39162A622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C09-C5B0-4843-B902-417804788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8782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92E0A0-7DE2-09C0-8B39-1CC99F88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6BA2C6-8B0E-55A1-3198-313BD005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F78F451-9C99-39AF-F778-1194D9429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DEFD281-561A-4A82-9A27-16E564790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1DD36EE-1691-D25D-94E9-D44B1DE57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F263331-9647-3D2B-EF19-162ADB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91A1-0114-4F4C-A337-BAB9B001558A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66AED64-B5AE-F937-D706-F84A7222A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C834FA8-800D-E442-5605-FC2A2A8C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C09-C5B0-4843-B902-417804788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680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C90D09-F51F-B616-F59B-E6E0C5AB1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D085E40-3E45-D64F-2312-1AC91B04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91A1-0114-4F4C-A337-BAB9B001558A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BBB98E-E2EE-2D5F-36A4-DF605ADA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ACCAE2-E7E8-7E9F-4545-B1554E22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C09-C5B0-4843-B902-417804788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654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655CFD6-C3C0-B6ED-3B4D-980D151C1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91A1-0114-4F4C-A337-BAB9B001558A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644CC88-4C72-3599-43FD-17CDF643D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E1181C-AA39-EE04-813C-925FF81F2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C09-C5B0-4843-B902-417804788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9157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EE819-B99C-E015-0C2A-88AB2C9D0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3FAF2C-9708-C3DE-6220-5D7CA2C9D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05578A2-1B40-33AF-52C1-EEF731876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8195954-AA60-0166-2192-A40AA9936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91A1-0114-4F4C-A337-BAB9B001558A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729D99E-191C-AFD1-0E4C-63C1BD998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D7690E-6B61-C6EA-FB44-B7AB3561F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C09-C5B0-4843-B902-417804788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847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D0CD91-293A-043F-B378-41F5E8BDA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F1544FC-7A99-EC81-B52D-EA64D3E5A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4A8753C-4ACF-E08E-3A55-CF5EF16BA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247E6AD-FE7B-F901-8878-A15312337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91A1-0114-4F4C-A337-BAB9B001558A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AD876C-2365-CC43-77F7-D4F098E13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FE6D8F-0901-A30A-4AE0-8195853DB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C09-C5B0-4843-B902-417804788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414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42969-F42B-D15F-5F14-8603CF7E8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D2D8AB-9160-EE4A-92C0-2F4D4F6EC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D0D473-E5D2-0E5F-8A8A-B226A70449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791A1-0114-4F4C-A337-BAB9B001558A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BECB9B-A16C-0A59-0EC5-9CC2FCF970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F4219-64C2-B97D-8C5A-18D4473E6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1AC09-C5B0-4843-B902-4178047881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5473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8B0E9F-AC4A-F6D4-F8E7-0AA6DAAF5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94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263FEF-8EC0-0883-32B3-D2DA00712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72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17FA4D-2BEA-3228-300B-2E777E42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EC7B89-6D7B-2FE0-F72B-6C5EB780F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39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C40A226-A14A-AB45-2FC6-6A4EF4E52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72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715899-F315-EC49-E453-0F2B200A6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11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0893A4-6BAB-8E65-8191-CABC2B90A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964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Macintosh PowerPoint</Application>
  <PresentationFormat>Широкоэкранный</PresentationFormat>
  <Paragraphs>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2</cp:revision>
  <dcterms:created xsi:type="dcterms:W3CDTF">2025-05-29T11:58:06Z</dcterms:created>
  <dcterms:modified xsi:type="dcterms:W3CDTF">2025-05-29T12:04:00Z</dcterms:modified>
</cp:coreProperties>
</file>